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63AF"/>
    <a:srgbClr val="D7D6EA"/>
    <a:srgbClr val="7E8DE2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23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2683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441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71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093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7273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464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3021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18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841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1095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D0DBD-2991-4039-9215-C3E89E282E3F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3500B-0EE2-47D1-826D-3721279BFB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386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975694" y="3062190"/>
            <a:ext cx="847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Pong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866" y="1463566"/>
            <a:ext cx="2684901" cy="151176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669" y="1388972"/>
            <a:ext cx="2816253" cy="1592122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1170526" y="1019424"/>
            <a:ext cx="377551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Création du jeu </a:t>
            </a:r>
            <a:r>
              <a:rPr lang="fr-FR" sz="1400" b="1" dirty="0" err="1">
                <a:solidFill>
                  <a:schemeClr val="bg1">
                    <a:lumMod val="95000"/>
                  </a:schemeClr>
                </a:solidFill>
              </a:rPr>
              <a:t>Pong</a:t>
            </a:r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 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Création d’un menu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Ajout d’obstacle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Création d’un mode de jeu à 4 balles </a:t>
            </a:r>
            <a:endParaRPr lang="fr-FR" sz="1400" b="1" dirty="0">
              <a:solidFill>
                <a:srgbClr val="FF0000"/>
              </a:solidFill>
            </a:endParaRP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4"/>
          <a:srcRect t="-38"/>
          <a:stretch/>
        </p:blipFill>
        <p:spPr>
          <a:xfrm>
            <a:off x="9200799" y="3490970"/>
            <a:ext cx="2965801" cy="197950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 rotWithShape="1">
          <a:blip r:embed="rId5"/>
          <a:srcRect l="618" t="271" r="1029" b="894"/>
          <a:stretch/>
        </p:blipFill>
        <p:spPr>
          <a:xfrm>
            <a:off x="6989847" y="4844166"/>
            <a:ext cx="2678391" cy="1781858"/>
          </a:xfrm>
          <a:prstGeom prst="rect">
            <a:avLst/>
          </a:prstGeom>
        </p:spPr>
      </p:pic>
      <p:sp>
        <p:nvSpPr>
          <p:cNvPr id="25" name="ZoneTexte 24"/>
          <p:cNvSpPr txBox="1"/>
          <p:nvPr/>
        </p:nvSpPr>
        <p:spPr>
          <a:xfrm>
            <a:off x="2215896" y="4300922"/>
            <a:ext cx="33222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Création d’objet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Utilisation de classe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sz="1400" b="1" dirty="0" err="1">
                <a:solidFill>
                  <a:schemeClr val="bg1">
                    <a:lumMod val="95000"/>
                  </a:schemeClr>
                </a:solidFill>
              </a:rPr>
              <a:t>Javadoc</a:t>
            </a:r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fr-FR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951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0" y="15878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869974" y="2984514"/>
            <a:ext cx="1039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Lowatem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669" y="1388972"/>
            <a:ext cx="2816253" cy="1592122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1102793" y="1468679"/>
            <a:ext cx="37755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Coder les règles du jeu (réparti en 14 niveaux</a:t>
            </a:r>
            <a:r>
              <a:rPr lang="fr-FR" sz="1400" b="1" dirty="0" smtClean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Création d’une IA participant au jeu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1102793" y="4512899"/>
            <a:ext cx="45035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Utilisation  des différents types de méthodes de classe 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Rédaction de tests unitaires 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fr-FR" sz="1400" b="1" dirty="0">
              <a:solidFill>
                <a:srgbClr val="FF0000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350" y="1161164"/>
            <a:ext cx="3133185" cy="208879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/>
          <a:srcRect l="1088" t="634" r="667" b="1617"/>
          <a:stretch/>
        </p:blipFill>
        <p:spPr>
          <a:xfrm>
            <a:off x="6690883" y="4425148"/>
            <a:ext cx="2264731" cy="223103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5"/>
          <a:srcRect l="1271" r="848"/>
          <a:stretch/>
        </p:blipFill>
        <p:spPr>
          <a:xfrm>
            <a:off x="9110133" y="3614401"/>
            <a:ext cx="1802060" cy="233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869974" y="2984514"/>
            <a:ext cx="1039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Nerd.it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102792" y="1445926"/>
            <a:ext cx="46715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Créer un site représentant une entreprise créé en </a:t>
            </a:r>
            <a:r>
              <a:rPr lang="fr-FR" sz="1400" b="1" dirty="0" smtClean="0">
                <a:solidFill>
                  <a:schemeClr val="bg1"/>
                </a:solidFill>
              </a:rPr>
              <a:t>amont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Rendre le site accessible depuis plusieurs tailles d’appareils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93760" y="4148214"/>
            <a:ext cx="45035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Amélioration des connaissances en CSS 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rgbClr val="FF0000"/>
                </a:solidFill>
              </a:rPr>
              <a:t> </a:t>
            </a:r>
          </a:p>
          <a:p>
            <a:r>
              <a:rPr lang="fr-FR" sz="1400" b="1" dirty="0">
                <a:solidFill>
                  <a:schemeClr val="bg1"/>
                </a:solidFill>
              </a:rPr>
              <a:t>Apprentissage du responsive d’un site </a:t>
            </a:r>
            <a:r>
              <a:rPr lang="fr-FR" sz="1400" b="1" dirty="0" smtClean="0">
                <a:solidFill>
                  <a:schemeClr val="bg1"/>
                </a:solidFill>
              </a:rPr>
              <a:t>web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Hébergement d’un site web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FA67FDC-11C0-46EC-8837-B9D8B0A8F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3354" y="419318"/>
            <a:ext cx="4725853" cy="305895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1551C35-AA13-48C3-88ED-E13AFD665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1804" y="3629335"/>
            <a:ext cx="2543986" cy="144499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28F9886-A4F5-47FD-B7A7-CD45DDE5A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189" y="5102321"/>
            <a:ext cx="3254994" cy="1704279"/>
          </a:xfrm>
          <a:prstGeom prst="rect">
            <a:avLst/>
          </a:prstGeom>
        </p:spPr>
      </p:pic>
      <p:sp>
        <p:nvSpPr>
          <p:cNvPr id="30" name="ZoneTexte 24">
            <a:extLst>
              <a:ext uri="{FF2B5EF4-FFF2-40B4-BE49-F238E27FC236}">
                <a16:creationId xmlns:a16="http://schemas.microsoft.com/office/drawing/2014/main" id="{F4F2090F-EC47-4924-A8A4-B365BB0676D3}"/>
              </a:ext>
            </a:extLst>
          </p:cNvPr>
          <p:cNvSpPr txBox="1"/>
          <p:nvPr/>
        </p:nvSpPr>
        <p:spPr>
          <a:xfrm>
            <a:off x="7204256" y="4591672"/>
            <a:ext cx="2121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Lien : </a:t>
            </a:r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https://nerdit.cf/  </a:t>
            </a:r>
            <a:endParaRPr lang="fr-FR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779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741630" y="2948277"/>
            <a:ext cx="1331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Grave &amp; Cie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361745" y="1329070"/>
            <a:ext cx="3985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Réalisation d’une base de donnée pour Grave &amp; </a:t>
            </a:r>
            <a:r>
              <a:rPr lang="fr-FR" sz="1400" b="1" dirty="0" smtClean="0">
                <a:solidFill>
                  <a:schemeClr val="bg1"/>
                </a:solidFill>
              </a:rPr>
              <a:t>Cie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Réalisation d’une maquette d’application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102791" y="4243155"/>
            <a:ext cx="483234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Création d’un MCD sur le logiciel Win </a:t>
            </a:r>
            <a:r>
              <a:rPr lang="fr-FR" sz="1400" b="1" dirty="0" smtClean="0">
                <a:solidFill>
                  <a:schemeClr val="bg1"/>
                </a:solidFill>
              </a:rPr>
              <a:t>Design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Prise en main de la création d’un script de </a:t>
            </a:r>
            <a:r>
              <a:rPr lang="fr-FR" sz="1400" b="1" dirty="0" smtClean="0">
                <a:solidFill>
                  <a:schemeClr val="bg1"/>
                </a:solidFill>
              </a:rPr>
              <a:t>remplissage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Créer les fonctionnalités possible pour l’application du client</a:t>
            </a:r>
            <a:endParaRPr lang="fr-FR" sz="14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2B4AA-FA5C-4CD5-A8FD-44D860784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6555" y="1153829"/>
            <a:ext cx="2215899" cy="19216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F742B2-02AD-4D38-B373-D88EDAD3B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514" y="1073306"/>
            <a:ext cx="3230561" cy="1507006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960" y="3594608"/>
            <a:ext cx="4460277" cy="1861638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9166" y="4646209"/>
            <a:ext cx="1759310" cy="209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29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0" y="-1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741630" y="2948277"/>
            <a:ext cx="1248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Storyboard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686231" y="1477723"/>
            <a:ext cx="54173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Réalisation d’un gestionnaire de présentation </a:t>
            </a:r>
            <a:r>
              <a:rPr lang="fr-FR" sz="1400" b="1" dirty="0" smtClean="0">
                <a:solidFill>
                  <a:schemeClr val="bg1"/>
                </a:solidFill>
              </a:rPr>
              <a:t>HTML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Créer</a:t>
            </a:r>
            <a:r>
              <a:rPr lang="fr-FR" sz="1400" b="1" dirty="0" smtClean="0">
                <a:solidFill>
                  <a:schemeClr val="bg1"/>
                </a:solidFill>
              </a:rPr>
              <a:t> des paramètres qui pourront être utilisés lors de l’appel du script</a:t>
            </a:r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440062" y="4508771"/>
            <a:ext cx="61111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Apprentissage de l’utilisation de plusieurs commandes </a:t>
            </a:r>
            <a:r>
              <a:rPr lang="fr-FR" sz="1400" b="1" dirty="0" err="1" smtClean="0">
                <a:solidFill>
                  <a:schemeClr val="bg1"/>
                </a:solidFill>
              </a:rPr>
              <a:t>Bash</a:t>
            </a:r>
            <a:endParaRPr lang="fr-FR" sz="1400" b="1" dirty="0" smtClean="0">
              <a:solidFill>
                <a:schemeClr val="bg1"/>
              </a:solidFill>
            </a:endParaRP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Découverte des cases en </a:t>
            </a:r>
            <a:r>
              <a:rPr lang="fr-FR" sz="1400" b="1" dirty="0" err="1" smtClean="0">
                <a:solidFill>
                  <a:schemeClr val="bg1"/>
                </a:solidFill>
              </a:rPr>
              <a:t>bash</a:t>
            </a:r>
            <a:r>
              <a:rPr lang="fr-FR" sz="1400" b="1" dirty="0" smtClean="0">
                <a:solidFill>
                  <a:schemeClr val="bg1"/>
                </a:solidFill>
              </a:rPr>
              <a:t> pour assur</a:t>
            </a:r>
            <a:r>
              <a:rPr lang="fr-FR" sz="1400" b="1" dirty="0" smtClean="0">
                <a:solidFill>
                  <a:schemeClr val="bg1"/>
                </a:solidFill>
              </a:rPr>
              <a:t>er le bon fonctionnement des options</a:t>
            </a:r>
            <a:endParaRPr lang="fr-FR" sz="1400" b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905799-E842-4A9A-BAD7-279DD260AF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6555" y="3672381"/>
            <a:ext cx="2384062" cy="1764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C99FAE3-86AE-4206-BC05-2CB90AAF9F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186" y="672567"/>
            <a:ext cx="3840250" cy="1809349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9168" y="4244279"/>
            <a:ext cx="3061950" cy="1462992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6302" y="4585885"/>
            <a:ext cx="2059272" cy="196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87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888315" y="3091131"/>
            <a:ext cx="1055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VM</a:t>
            </a: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890279" y="1518835"/>
            <a:ext cx="4671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Création d’une Machine </a:t>
            </a:r>
            <a:r>
              <a:rPr lang="fr-FR" sz="1400" b="1" dirty="0" smtClean="0">
                <a:solidFill>
                  <a:schemeClr val="bg1"/>
                </a:solidFill>
              </a:rPr>
              <a:t>Virtuelle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Installation de logiciel via le </a:t>
            </a:r>
            <a:r>
              <a:rPr lang="fr-FR" sz="1400" b="1" dirty="0" smtClean="0">
                <a:solidFill>
                  <a:schemeClr val="bg1"/>
                </a:solidFill>
              </a:rPr>
              <a:t>terminal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Gérer les utilisateurs</a:t>
            </a:r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579809" y="4169614"/>
            <a:ext cx="561471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</a:rPr>
              <a:t>Apprentissage de l’utilisation du logiciel </a:t>
            </a:r>
            <a:r>
              <a:rPr lang="fr-FR" sz="1400" b="1" dirty="0" err="1" smtClean="0">
                <a:solidFill>
                  <a:schemeClr val="bg1"/>
                </a:solidFill>
              </a:rPr>
              <a:t>VMWare</a:t>
            </a:r>
            <a:endParaRPr lang="fr-FR" sz="1400" b="1" dirty="0">
              <a:solidFill>
                <a:srgbClr val="FF0000"/>
              </a:solidFill>
            </a:endParaRPr>
          </a:p>
          <a:p>
            <a:endParaRPr lang="fr-FR" sz="1400" b="1" dirty="0">
              <a:solidFill>
                <a:srgbClr val="FF0000"/>
              </a:solidFill>
            </a:endParaRPr>
          </a:p>
          <a:p>
            <a:r>
              <a:rPr lang="fr-FR" sz="1400" b="1" dirty="0">
                <a:solidFill>
                  <a:schemeClr val="bg1"/>
                </a:solidFill>
              </a:rPr>
              <a:t>Manipulation de commandes Bash destinées à l’installation de </a:t>
            </a:r>
            <a:r>
              <a:rPr lang="fr-FR" sz="1400" b="1" dirty="0" smtClean="0">
                <a:solidFill>
                  <a:schemeClr val="bg1"/>
                </a:solidFill>
              </a:rPr>
              <a:t>logiciel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Personnalisation</a:t>
            </a:r>
            <a:r>
              <a:rPr lang="fr-FR" sz="1400" b="1" dirty="0" smtClean="0">
                <a:solidFill>
                  <a:schemeClr val="bg1"/>
                </a:solidFill>
              </a:rPr>
              <a:t> du prompt</a:t>
            </a:r>
            <a:endParaRPr lang="fr-FR" sz="1400" b="1" dirty="0">
              <a:solidFill>
                <a:schemeClr val="bg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C99FAE3-86AE-4206-BC05-2CB90AAF9F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186" y="672568"/>
            <a:ext cx="2284642" cy="1076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0D2CE5-08FD-463E-9AA2-DDD3A3C543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476" y="1787810"/>
            <a:ext cx="3602221" cy="1449117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DD260D3-B622-4604-87FE-D24817D34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1678" y="3531533"/>
            <a:ext cx="2353923" cy="2099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BT5XXjG9i0ayRtjTTuXT6JRJ-OlMJHAEqpIMzIx1IINL-P4oidCjn7f4017p5wn5W5iXkEM6jV-Ows2XNrcQJWxroUQwnF4TgKthC6EnXaH0xHXfxtbhOT9hb9Xlq-laEGVxBrgx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879" y="4857597"/>
            <a:ext cx="2694289" cy="175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072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400799" y="1"/>
            <a:ext cx="5791201" cy="3386592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0" y="3386592"/>
            <a:ext cx="6400799" cy="3471408"/>
          </a:xfrm>
          <a:prstGeom prst="rect">
            <a:avLst/>
          </a:prstGeom>
          <a:solidFill>
            <a:srgbClr val="D7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6400799" y="3386591"/>
            <a:ext cx="5791201" cy="3471409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400799" cy="3386592"/>
          </a:xfrm>
          <a:prstGeom prst="rect">
            <a:avLst/>
          </a:prstGeom>
          <a:solidFill>
            <a:srgbClr val="7E8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écision 3"/>
          <p:cNvSpPr/>
          <p:nvPr/>
        </p:nvSpPr>
        <p:spPr>
          <a:xfrm>
            <a:off x="5809440" y="2585719"/>
            <a:ext cx="1180407" cy="1637608"/>
          </a:xfrm>
          <a:prstGeom prst="flowChartDecision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-594360" y="-455138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279976" y="110247"/>
            <a:ext cx="111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Cahier des charges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888315" y="3016368"/>
            <a:ext cx="1055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Projet </a:t>
            </a:r>
            <a:r>
              <a:rPr lang="fr-FR" dirty="0" smtClean="0">
                <a:solidFill>
                  <a:schemeClr val="bg1"/>
                </a:solidFill>
              </a:rPr>
              <a:t>Portfolio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2" name="Ellipse 11"/>
          <p:cNvSpPr/>
          <p:nvPr/>
        </p:nvSpPr>
        <p:spPr>
          <a:xfrm>
            <a:off x="10455796" y="-337197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10386600" y="255524"/>
            <a:ext cx="18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Méthodes/Outils utilisés</a:t>
            </a:r>
          </a:p>
        </p:txBody>
      </p:sp>
      <p:sp>
        <p:nvSpPr>
          <p:cNvPr id="15" name="Ellipse 14"/>
          <p:cNvSpPr/>
          <p:nvPr/>
        </p:nvSpPr>
        <p:spPr>
          <a:xfrm>
            <a:off x="-619605" y="5780413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10708640" y="5735095"/>
            <a:ext cx="2161309" cy="1479665"/>
          </a:xfrm>
          <a:prstGeom prst="ellipse">
            <a:avLst/>
          </a:prstGeom>
          <a:solidFill>
            <a:srgbClr val="9B6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>
            <a:off x="11045381" y="6107707"/>
            <a:ext cx="121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Résultat livré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-15509" y="6107706"/>
            <a:ext cx="150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</a:rPr>
              <a:t>Compétences mises en œuvre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890279" y="1518835"/>
            <a:ext cx="4671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bg1"/>
                </a:solidFill>
              </a:rPr>
              <a:t>Réalisation d’un portfolio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Création de feuilles </a:t>
            </a:r>
            <a:r>
              <a:rPr lang="fr-FR" sz="1400" b="1" dirty="0" err="1" smtClean="0">
                <a:solidFill>
                  <a:schemeClr val="bg1"/>
                </a:solidFill>
              </a:rPr>
              <a:t>retex</a:t>
            </a:r>
            <a:r>
              <a:rPr lang="fr-FR" sz="1400" b="1" dirty="0" smtClean="0">
                <a:solidFill>
                  <a:schemeClr val="bg1"/>
                </a:solidFill>
              </a:rPr>
              <a:t> pour chaque projet réalisé</a:t>
            </a:r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fr-FR" sz="14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sz="1400" b="1" dirty="0" smtClean="0">
                <a:solidFill>
                  <a:schemeClr val="bg1">
                    <a:lumMod val="95000"/>
                  </a:schemeClr>
                </a:solidFill>
              </a:rPr>
              <a:t>Accessibilité des contacts</a:t>
            </a:r>
            <a:endParaRPr lang="fr-FR" sz="1400" b="1" dirty="0">
              <a:solidFill>
                <a:srgbClr val="FF0000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79809" y="4169614"/>
            <a:ext cx="561471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solidFill>
                  <a:schemeClr val="bg1"/>
                </a:solidFill>
              </a:rPr>
              <a:t>Réalisation de certains éléments avec du JavaScript(bases du JS)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Montage d’image à l’aide de Powerpoint</a:t>
            </a:r>
          </a:p>
          <a:p>
            <a:endParaRPr lang="fr-FR" sz="1400" b="1" dirty="0">
              <a:solidFill>
                <a:schemeClr val="bg1"/>
              </a:solidFill>
            </a:endParaRPr>
          </a:p>
          <a:p>
            <a:r>
              <a:rPr lang="fr-FR" sz="1400" b="1" dirty="0" smtClean="0">
                <a:solidFill>
                  <a:schemeClr val="bg1"/>
                </a:solidFill>
              </a:rPr>
              <a:t>Utilisation de nouvelles propriétés </a:t>
            </a:r>
            <a:r>
              <a:rPr lang="fr-FR" sz="1400" b="1" dirty="0" err="1" smtClean="0">
                <a:solidFill>
                  <a:schemeClr val="bg1"/>
                </a:solidFill>
              </a:rPr>
              <a:t>css</a:t>
            </a:r>
            <a:endParaRPr lang="fr-FR" sz="1400" b="1" dirty="0">
              <a:solidFill>
                <a:schemeClr val="bg1"/>
              </a:solidFill>
            </a:endParaRPr>
          </a:p>
        </p:txBody>
      </p:sp>
      <p:pic>
        <p:nvPicPr>
          <p:cNvPr id="23" name="Picture 23">
            <a:extLst>
              <a:ext uri="{FF2B5EF4-FFF2-40B4-BE49-F238E27FC236}">
                <a16:creationId xmlns:a16="http://schemas.microsoft.com/office/drawing/2014/main" id="{BFA67FDC-11C0-46EC-8837-B9D8B0A8F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860" y="374460"/>
            <a:ext cx="2372892" cy="153593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573" y="1097476"/>
            <a:ext cx="3754427" cy="212359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879" y="3490620"/>
            <a:ext cx="3166442" cy="1715156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1261" y="5166897"/>
            <a:ext cx="2968129" cy="161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1612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332</Words>
  <Application>Microsoft Office PowerPoint</Application>
  <PresentationFormat>Grand écran</PresentationFormat>
  <Paragraphs>99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IUT de Bordeaux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Tristan Retali</dc:creator>
  <cp:lastModifiedBy>Tristan Retali</cp:lastModifiedBy>
  <cp:revision>29</cp:revision>
  <dcterms:created xsi:type="dcterms:W3CDTF">2022-03-21T07:39:44Z</dcterms:created>
  <dcterms:modified xsi:type="dcterms:W3CDTF">2022-04-11T11:48:05Z</dcterms:modified>
</cp:coreProperties>
</file>

<file path=docProps/thumbnail.jpeg>
</file>